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A7BF0-3E40-B473-9B93-D1E9AD39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95E24B-030C-4AB3-8E0E-808C6B44D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F6064F-0C78-66A0-2FF1-CB1097AE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14D42-70D3-F060-52B3-254B15AE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DAD2A9-F289-5731-58E3-6F1154F8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5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99C39-F85A-6307-5160-E163B0DD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6D19E8-6E57-D540-51E2-BD277F189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16636-77BB-486D-474C-4CEE1AAC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95D28-3B26-E538-D5D1-17AB9D85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68CD25-54DC-F319-5C71-2B18DD67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2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2E8789-2F05-BBF2-6664-F56294486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BBBA55-3357-1902-DE84-56A3BFC2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B30465-51D9-85F2-4C80-712F33AA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C5E8A2-CCD3-DC54-23B0-4F9D4EA3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5CCA9-8F75-FB08-79CC-B0D78235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13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B5FB5-1181-753E-7914-6B0B08D5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0001C-D5D4-6311-06F8-1FDABD1EB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A85490-468A-442C-D98A-B7678E42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493DFC-39C0-2830-7617-DA1FDBCC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1E78DB-955F-3B4C-30BF-721F5CF8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10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8C590-3666-EDAA-2DEA-5CA06AE1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FE8422-8481-AA66-00F2-DCAA573D4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A588C-20AA-85A5-0860-26E334CE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DC7DB5-FF40-72C0-4647-E94116DF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8AE1F-1119-5232-AE5D-12D02326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5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B2BAB-22E0-B606-8D42-58CA3E16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30341E-4E31-806E-814A-18ECE7247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DC5628-2775-6571-3234-76192428A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67B76F-619C-C79F-CFCE-375FE011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50B888-1A9E-CF65-EAA8-7DF4F0B6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303486-85CF-3B47-C4DB-CF76BC3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0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8C7D0-16B3-3900-424F-BD5E05FA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C73854-1DF6-4C81-0EDD-170DEFE68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967045-75F7-ECC2-80D0-FE43DBDE4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A7CD2E-1861-D405-B2C9-2F0468A07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9F9B1A-CD79-EFB9-882E-6A352C6CC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5CDD8F-53A5-30D6-AA94-AB5DA410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203AB0-FB77-34FC-1339-D913F33B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F10F0A-E81A-5BC6-2287-23335162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67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011A8-098F-C424-520B-D245339A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BD9FFA-AEA2-6764-7ADA-869D8093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569C86-1401-90CE-95D8-03A6F19A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1BC3E2-59FA-1626-C933-68614DF9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73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49E1A0-D0C0-32D0-5B3E-0F1E373B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02EB89-B5AA-6F7C-AD0A-2EFEBE9D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684B5A-5EF8-01A9-67E6-67C4CFB8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61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DFDCE-45DE-1772-F204-F179AD68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B6E3D9-B4EF-DC27-EBEE-04569C55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B55217-DCF5-9856-FCBA-EAAC0E694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9C3FF0-15C7-C7BF-6F16-2DD70945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5431EC-A632-6987-0143-4C40B8F9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F97B71-4BAF-89DF-1D2D-F6C5B19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47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841DB-400F-C282-0A07-D75FD6B7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BA8488-991E-C026-B907-F1034D1E0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47A10F-6D85-3673-47C8-EE057DB90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95CB16-8C81-FD4C-898C-D3FB69FA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C12768-525A-00A6-C56A-2AE01AA7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6031F0-9787-D1E9-1BFE-260D2CAB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6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43772D-ECA3-CEB9-011F-D1F400D3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230562-14B0-92AC-0A57-23B50826C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C6A13-97AD-981C-3EEE-D85A74634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5A5A-EFD3-4416-A16C-17FEAD392D40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56322-8830-9374-A2CB-3FEF44866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A79135-C267-642D-614F-068B0BB5B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73FA-B197-4567-A146-F32352907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éléphone mobile, capture d’écran, gadget">
            <a:extLst>
              <a:ext uri="{FF2B5EF4-FFF2-40B4-BE49-F238E27FC236}">
                <a16:creationId xmlns:a16="http://schemas.microsoft.com/office/drawing/2014/main" id="{45AF310F-8BA7-64DD-A4ED-E37B0A5CE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261257"/>
            <a:ext cx="11283522" cy="62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6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F7EF-B3AF-B697-BCF4-F97ECFFD2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">
            <a:extLst>
              <a:ext uri="{FF2B5EF4-FFF2-40B4-BE49-F238E27FC236}">
                <a16:creationId xmlns:a16="http://schemas.microsoft.com/office/drawing/2014/main" id="{C7B42136-F5DE-457F-899C-5F3CD18EB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0" y="283029"/>
            <a:ext cx="11459881" cy="63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FD908-551B-C694-4C08-FAAFC9DB1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">
            <a:extLst>
              <a:ext uri="{FF2B5EF4-FFF2-40B4-BE49-F238E27FC236}">
                <a16:creationId xmlns:a16="http://schemas.microsoft.com/office/drawing/2014/main" id="{730149CD-B7EF-259B-9565-436DC684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" y="478971"/>
            <a:ext cx="1117950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6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60A0E-58F9-5AF2-F69C-E680D93E0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E7E0D056-EC99-02ED-DEC2-1BDAF465C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8" y="555170"/>
            <a:ext cx="11457161" cy="5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5F2C8-0A6F-4C48-F5D9-15F13E69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">
            <a:extLst>
              <a:ext uri="{FF2B5EF4-FFF2-40B4-BE49-F238E27FC236}">
                <a16:creationId xmlns:a16="http://schemas.microsoft.com/office/drawing/2014/main" id="{E3943567-0F10-F8E5-2EEC-BD914CF0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2" y="359229"/>
            <a:ext cx="11263336" cy="61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BF9F-998E-5ABD-B823-9BEF7BE5D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">
            <a:extLst>
              <a:ext uri="{FF2B5EF4-FFF2-40B4-BE49-F238E27FC236}">
                <a16:creationId xmlns:a16="http://schemas.microsoft.com/office/drawing/2014/main" id="{B01373A8-2AF0-057E-3F45-B249CE2D5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4" y="381000"/>
            <a:ext cx="11217612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BD210-F4F6-257D-5805-3ECFACAD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logiciel">
            <a:extLst>
              <a:ext uri="{FF2B5EF4-FFF2-40B4-BE49-F238E27FC236}">
                <a16:creationId xmlns:a16="http://schemas.microsoft.com/office/drawing/2014/main" id="{BA4A99B5-8D26-C2D3-1B45-30B6E615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7" y="449322"/>
            <a:ext cx="11141405" cy="61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9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19C15-4996-F7C7-0E6D-153980633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">
            <a:extLst>
              <a:ext uri="{FF2B5EF4-FFF2-40B4-BE49-F238E27FC236}">
                <a16:creationId xmlns:a16="http://schemas.microsoft.com/office/drawing/2014/main" id="{095487A4-6F77-7D50-611F-3F6995B5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8" y="413657"/>
            <a:ext cx="11354784" cy="61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A68C-523D-2E5E-3CF1-FEAD4AE9C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éléphone mobile, capture d’écran, gadget&#10;&#10;Le contenu généré par l’IA peut être incorrect.">
            <a:extLst>
              <a:ext uri="{FF2B5EF4-FFF2-40B4-BE49-F238E27FC236}">
                <a16:creationId xmlns:a16="http://schemas.microsoft.com/office/drawing/2014/main" id="{83C2B47C-5204-582D-DB82-90498CE2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9" y="446314"/>
            <a:ext cx="11316681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5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GREGOIRE DREYER</dc:creator>
  <cp:lastModifiedBy>Eric GREGOIRE DREYER</cp:lastModifiedBy>
  <cp:revision>1</cp:revision>
  <dcterms:created xsi:type="dcterms:W3CDTF">2026-01-09T16:38:50Z</dcterms:created>
  <dcterms:modified xsi:type="dcterms:W3CDTF">2026-01-09T16:48:16Z</dcterms:modified>
</cp:coreProperties>
</file>